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23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mars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924" y="2590799"/>
            <a:ext cx="8458200" cy="40011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 err="1" smtClean="0">
                <a:latin typeface="Kristen ITC" pitchFamily="66" charset="0"/>
              </a:rPr>
              <a:t>Conjugate</a:t>
            </a:r>
            <a:r>
              <a:rPr lang="fr-FR" sz="2000" dirty="0" smtClean="0">
                <a:latin typeface="Kristen ITC" pitchFamily="66" charset="0"/>
              </a:rPr>
              <a:t> </a:t>
            </a:r>
            <a:r>
              <a:rPr lang="fr-FR" sz="2000" dirty="0" err="1" smtClean="0">
                <a:latin typeface="Kristen ITC" pitchFamily="66" charset="0"/>
              </a:rPr>
              <a:t>verbs</a:t>
            </a:r>
            <a:r>
              <a:rPr lang="fr-FR" sz="2000" dirty="0" smtClean="0">
                <a:latin typeface="Kristen ITC" pitchFamily="66" charset="0"/>
              </a:rPr>
              <a:t> in the passé composé </a:t>
            </a:r>
            <a:r>
              <a:rPr lang="fr-FR" sz="2000" dirty="0" err="1" smtClean="0">
                <a:latin typeface="Kristen ITC" pitchFamily="66" charset="0"/>
              </a:rPr>
              <a:t>with</a:t>
            </a:r>
            <a:r>
              <a:rPr lang="fr-FR" sz="2000" dirty="0" smtClean="0">
                <a:latin typeface="Kristen ITC" pitchFamily="66" charset="0"/>
              </a:rPr>
              <a:t> 90% </a:t>
            </a:r>
            <a:r>
              <a:rPr lang="fr-FR" sz="2000" dirty="0" err="1" smtClean="0">
                <a:latin typeface="Kristen ITC" pitchFamily="66" charset="0"/>
              </a:rPr>
              <a:t>accuracy</a:t>
            </a:r>
            <a:endParaRPr lang="fr-FR" sz="20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948" y="3429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Refer</a:t>
            </a:r>
            <a:r>
              <a:rPr lang="fr-FR" sz="2800" dirty="0" smtClean="0">
                <a:latin typeface="Kristen ITC" pitchFamily="66" charset="0"/>
              </a:rPr>
              <a:t> to people, places and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already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mentioned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924" y="4572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the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souffrir and ouvrir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5678" y="54102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commands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924" y="6248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the </a:t>
            </a:r>
            <a:r>
              <a:rPr lang="fr-FR" sz="2800" dirty="0" err="1" smtClean="0">
                <a:latin typeface="Kristen ITC" pitchFamily="66" charset="0"/>
              </a:rPr>
              <a:t>pronoun</a:t>
            </a:r>
            <a:r>
              <a:rPr lang="fr-FR" sz="2800" smtClean="0">
                <a:latin typeface="Kristen ITC" pitchFamily="66" charset="0"/>
              </a:rPr>
              <a:t> « en »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43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59</cp:revision>
  <dcterms:created xsi:type="dcterms:W3CDTF">2011-09-14T23:22:57Z</dcterms:created>
  <dcterms:modified xsi:type="dcterms:W3CDTF">2012-03-26T11:15:32Z</dcterms:modified>
</cp:coreProperties>
</file>